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7" r:id="rId6"/>
    <p:sldId id="266" r:id="rId7"/>
    <p:sldId id="263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320"/>
  </p:normalViewPr>
  <p:slideViewPr>
    <p:cSldViewPr snapToGrid="0">
      <p:cViewPr varScale="1">
        <p:scale>
          <a:sx n="57" d="100"/>
          <a:sy n="57" d="100"/>
        </p:scale>
        <p:origin x="16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raight, Brandon - Faculty" userId="acd7c775-228e-4bdd-b8b2-77b20c348421" providerId="ADAL" clId="{662A212C-24EA-794E-AB75-A43F3DB3F1E2}"/>
    <pc:docChg chg="modSld">
      <pc:chgData name="Straight, Brandon - Faculty" userId="acd7c775-228e-4bdd-b8b2-77b20c348421" providerId="ADAL" clId="{662A212C-24EA-794E-AB75-A43F3DB3F1E2}" dt="2023-12-15T17:03:51.998" v="3" actId="20577"/>
      <pc:docMkLst>
        <pc:docMk/>
      </pc:docMkLst>
      <pc:sldChg chg="modSp mod">
        <pc:chgData name="Straight, Brandon - Faculty" userId="acd7c775-228e-4bdd-b8b2-77b20c348421" providerId="ADAL" clId="{662A212C-24EA-794E-AB75-A43F3DB3F1E2}" dt="2023-12-15T17:03:51.998" v="3" actId="20577"/>
        <pc:sldMkLst>
          <pc:docMk/>
          <pc:sldMk cId="1269772821" sldId="256"/>
        </pc:sldMkLst>
        <pc:spChg chg="mod">
          <ac:chgData name="Straight, Brandon - Faculty" userId="acd7c775-228e-4bdd-b8b2-77b20c348421" providerId="ADAL" clId="{662A212C-24EA-794E-AB75-A43F3DB3F1E2}" dt="2023-12-15T17:03:51.998" v="3" actId="20577"/>
          <ac:spMkLst>
            <pc:docMk/>
            <pc:sldMk cId="1269772821" sldId="256"/>
            <ac:spMk id="2" creationId="{53FE4E48-E804-621C-08FD-F58873B5A64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70013D-3B24-494B-962C-29874D925C6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D0F38E-964A-4888-8468-2840F70DBD9C}">
      <dgm:prSet/>
      <dgm:spPr/>
      <dgm:t>
        <a:bodyPr/>
        <a:lstStyle/>
        <a:p>
          <a:pPr>
            <a:defRPr cap="all"/>
          </a:pPr>
          <a:r>
            <a:rPr lang="en-US"/>
            <a:t>Substantive- is it worth the time and attention</a:t>
          </a:r>
        </a:p>
      </dgm:t>
    </dgm:pt>
    <dgm:pt modelId="{178CA761-0E4B-46A9-8A5E-B4DF0B05FA15}" type="parTrans" cxnId="{EDAEFA72-E81B-4F1B-B59C-2B12EC1FD2A9}">
      <dgm:prSet/>
      <dgm:spPr/>
      <dgm:t>
        <a:bodyPr/>
        <a:lstStyle/>
        <a:p>
          <a:endParaRPr lang="en-US"/>
        </a:p>
      </dgm:t>
    </dgm:pt>
    <dgm:pt modelId="{A7B479CB-1A60-4F1C-A490-6D8A5EC4A967}" type="sibTrans" cxnId="{EDAEFA72-E81B-4F1B-B59C-2B12EC1FD2A9}">
      <dgm:prSet/>
      <dgm:spPr/>
      <dgm:t>
        <a:bodyPr/>
        <a:lstStyle/>
        <a:p>
          <a:endParaRPr lang="en-US"/>
        </a:p>
      </dgm:t>
    </dgm:pt>
    <dgm:pt modelId="{314C5BC6-E4E2-4EC7-9C31-A6D601DC02A7}">
      <dgm:prSet/>
      <dgm:spPr/>
      <dgm:t>
        <a:bodyPr/>
        <a:lstStyle/>
        <a:p>
          <a:pPr>
            <a:defRPr cap="all"/>
          </a:pPr>
          <a:r>
            <a:rPr lang="en-US"/>
            <a:t>Appropriate to YOU as a speaker</a:t>
          </a:r>
        </a:p>
      </dgm:t>
    </dgm:pt>
    <dgm:pt modelId="{380CF81F-4340-40E8-BB1C-78EED4E2552F}" type="parTrans" cxnId="{11EF7483-D7A9-462E-904A-8787D4DEE03B}">
      <dgm:prSet/>
      <dgm:spPr/>
      <dgm:t>
        <a:bodyPr/>
        <a:lstStyle/>
        <a:p>
          <a:endParaRPr lang="en-US"/>
        </a:p>
      </dgm:t>
    </dgm:pt>
    <dgm:pt modelId="{68EE8A3F-90C8-4549-B73F-7BA558C4C567}" type="sibTrans" cxnId="{11EF7483-D7A9-462E-904A-8787D4DEE03B}">
      <dgm:prSet/>
      <dgm:spPr/>
      <dgm:t>
        <a:bodyPr/>
        <a:lstStyle/>
        <a:p>
          <a:endParaRPr lang="en-US"/>
        </a:p>
      </dgm:t>
    </dgm:pt>
    <dgm:pt modelId="{A5241225-EC3E-496A-9047-7741D22569FF}">
      <dgm:prSet/>
      <dgm:spPr/>
      <dgm:t>
        <a:bodyPr/>
        <a:lstStyle/>
        <a:p>
          <a:pPr>
            <a:defRPr cap="all"/>
          </a:pPr>
          <a:r>
            <a:rPr lang="en-US"/>
            <a:t>Appropriate to your audience </a:t>
          </a:r>
        </a:p>
      </dgm:t>
    </dgm:pt>
    <dgm:pt modelId="{CCA56934-1E21-4C1A-8997-ECAB261AC7B0}" type="parTrans" cxnId="{8C3E79BD-1841-4111-90B3-3EF048DE5031}">
      <dgm:prSet/>
      <dgm:spPr/>
      <dgm:t>
        <a:bodyPr/>
        <a:lstStyle/>
        <a:p>
          <a:endParaRPr lang="en-US"/>
        </a:p>
      </dgm:t>
    </dgm:pt>
    <dgm:pt modelId="{5BD96844-19A5-4633-A117-015A4BEAE113}" type="sibTrans" cxnId="{8C3E79BD-1841-4111-90B3-3EF048DE5031}">
      <dgm:prSet/>
      <dgm:spPr/>
      <dgm:t>
        <a:bodyPr/>
        <a:lstStyle/>
        <a:p>
          <a:endParaRPr lang="en-US"/>
        </a:p>
      </dgm:t>
    </dgm:pt>
    <dgm:pt modelId="{99E13260-6ED6-417E-A8A2-B34BB8EBEEA8}">
      <dgm:prSet/>
      <dgm:spPr/>
      <dgm:t>
        <a:bodyPr/>
        <a:lstStyle/>
        <a:p>
          <a:pPr>
            <a:defRPr cap="all"/>
          </a:pPr>
          <a:r>
            <a:rPr lang="en-US"/>
            <a:t>Culturally sensitive </a:t>
          </a:r>
        </a:p>
      </dgm:t>
    </dgm:pt>
    <dgm:pt modelId="{E343D63A-8BC8-4D47-A016-59E6B986DE5B}" type="parTrans" cxnId="{977E83E1-A765-496B-8BCC-DFA15BB28207}">
      <dgm:prSet/>
      <dgm:spPr/>
      <dgm:t>
        <a:bodyPr/>
        <a:lstStyle/>
        <a:p>
          <a:endParaRPr lang="en-US"/>
        </a:p>
      </dgm:t>
    </dgm:pt>
    <dgm:pt modelId="{77E444C2-0CB0-4053-8151-61B2E779A053}" type="sibTrans" cxnId="{977E83E1-A765-496B-8BCC-DFA15BB28207}">
      <dgm:prSet/>
      <dgm:spPr/>
      <dgm:t>
        <a:bodyPr/>
        <a:lstStyle/>
        <a:p>
          <a:endParaRPr lang="en-US"/>
        </a:p>
      </dgm:t>
    </dgm:pt>
    <dgm:pt modelId="{AE5F80E0-2A31-4D4B-88E0-64A116BDF68A}" type="pres">
      <dgm:prSet presAssocID="{6B70013D-3B24-494B-962C-29874D925C61}" presName="root" presStyleCnt="0">
        <dgm:presLayoutVars>
          <dgm:dir/>
          <dgm:resizeHandles val="exact"/>
        </dgm:presLayoutVars>
      </dgm:prSet>
      <dgm:spPr/>
    </dgm:pt>
    <dgm:pt modelId="{20B228DA-49B7-4FCC-A331-A28BFD3B4216}" type="pres">
      <dgm:prSet presAssocID="{ACD0F38E-964A-4888-8468-2840F70DBD9C}" presName="compNode" presStyleCnt="0"/>
      <dgm:spPr/>
    </dgm:pt>
    <dgm:pt modelId="{02CF2B3E-4A0A-43C5-9CD6-36307D1B935F}" type="pres">
      <dgm:prSet presAssocID="{ACD0F38E-964A-4888-8468-2840F70DBD9C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C4EAC18-8352-4AFB-BBD9-0AD9084E56B6}" type="pres">
      <dgm:prSet presAssocID="{ACD0F38E-964A-4888-8468-2840F70DBD9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90091F1-D333-4222-9AA1-68130F3AF93B}" type="pres">
      <dgm:prSet presAssocID="{ACD0F38E-964A-4888-8468-2840F70DBD9C}" presName="spaceRect" presStyleCnt="0"/>
      <dgm:spPr/>
    </dgm:pt>
    <dgm:pt modelId="{9E8F9E80-014F-43B7-B492-7ED951BF62BC}" type="pres">
      <dgm:prSet presAssocID="{ACD0F38E-964A-4888-8468-2840F70DBD9C}" presName="textRect" presStyleLbl="revTx" presStyleIdx="0" presStyleCnt="4">
        <dgm:presLayoutVars>
          <dgm:chMax val="1"/>
          <dgm:chPref val="1"/>
        </dgm:presLayoutVars>
      </dgm:prSet>
      <dgm:spPr/>
    </dgm:pt>
    <dgm:pt modelId="{48FBCB68-4EDD-46CE-9424-B0184F11E7F8}" type="pres">
      <dgm:prSet presAssocID="{A7B479CB-1A60-4F1C-A490-6D8A5EC4A967}" presName="sibTrans" presStyleCnt="0"/>
      <dgm:spPr/>
    </dgm:pt>
    <dgm:pt modelId="{2BB0CEDA-172A-425E-A336-A587429960E5}" type="pres">
      <dgm:prSet presAssocID="{314C5BC6-E4E2-4EC7-9C31-A6D601DC02A7}" presName="compNode" presStyleCnt="0"/>
      <dgm:spPr/>
    </dgm:pt>
    <dgm:pt modelId="{24443174-57E7-4B30-84CA-9BA6A7F34150}" type="pres">
      <dgm:prSet presAssocID="{314C5BC6-E4E2-4EC7-9C31-A6D601DC02A7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A003068-25BB-4CB6-B0D6-0E01EA0441DA}" type="pres">
      <dgm:prSet presAssocID="{314C5BC6-E4E2-4EC7-9C31-A6D601DC02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73983957-68E7-4A91-A7F8-E1787A83B5E6}" type="pres">
      <dgm:prSet presAssocID="{314C5BC6-E4E2-4EC7-9C31-A6D601DC02A7}" presName="spaceRect" presStyleCnt="0"/>
      <dgm:spPr/>
    </dgm:pt>
    <dgm:pt modelId="{FCEA7920-27AA-4450-A996-21315DB7A2FA}" type="pres">
      <dgm:prSet presAssocID="{314C5BC6-E4E2-4EC7-9C31-A6D601DC02A7}" presName="textRect" presStyleLbl="revTx" presStyleIdx="1" presStyleCnt="4">
        <dgm:presLayoutVars>
          <dgm:chMax val="1"/>
          <dgm:chPref val="1"/>
        </dgm:presLayoutVars>
      </dgm:prSet>
      <dgm:spPr/>
    </dgm:pt>
    <dgm:pt modelId="{A7FF109C-0439-4448-BFEB-AAA507C15555}" type="pres">
      <dgm:prSet presAssocID="{68EE8A3F-90C8-4549-B73F-7BA558C4C567}" presName="sibTrans" presStyleCnt="0"/>
      <dgm:spPr/>
    </dgm:pt>
    <dgm:pt modelId="{AE2E079C-DE63-4C56-912F-014EBC6438B0}" type="pres">
      <dgm:prSet presAssocID="{A5241225-EC3E-496A-9047-7741D22569FF}" presName="compNode" presStyleCnt="0"/>
      <dgm:spPr/>
    </dgm:pt>
    <dgm:pt modelId="{0AB35DC0-37AC-4E83-80A1-F78170150CE8}" type="pres">
      <dgm:prSet presAssocID="{A5241225-EC3E-496A-9047-7741D22569FF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2A0368F-CFAF-447C-A51C-345F98544DD0}" type="pres">
      <dgm:prSet presAssocID="{A5241225-EC3E-496A-9047-7741D22569F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4EB1173-F5D1-4FAA-8290-112835ACB1BF}" type="pres">
      <dgm:prSet presAssocID="{A5241225-EC3E-496A-9047-7741D22569FF}" presName="spaceRect" presStyleCnt="0"/>
      <dgm:spPr/>
    </dgm:pt>
    <dgm:pt modelId="{3E6E3637-D01B-4DF6-B62F-94B803632E89}" type="pres">
      <dgm:prSet presAssocID="{A5241225-EC3E-496A-9047-7741D22569FF}" presName="textRect" presStyleLbl="revTx" presStyleIdx="2" presStyleCnt="4">
        <dgm:presLayoutVars>
          <dgm:chMax val="1"/>
          <dgm:chPref val="1"/>
        </dgm:presLayoutVars>
      </dgm:prSet>
      <dgm:spPr/>
    </dgm:pt>
    <dgm:pt modelId="{3B00F3FF-C305-4777-8F5B-54A63851BEBD}" type="pres">
      <dgm:prSet presAssocID="{5BD96844-19A5-4633-A117-015A4BEAE113}" presName="sibTrans" presStyleCnt="0"/>
      <dgm:spPr/>
    </dgm:pt>
    <dgm:pt modelId="{68958A29-4A20-4F04-A2E0-404F6C40E976}" type="pres">
      <dgm:prSet presAssocID="{99E13260-6ED6-417E-A8A2-B34BB8EBEEA8}" presName="compNode" presStyleCnt="0"/>
      <dgm:spPr/>
    </dgm:pt>
    <dgm:pt modelId="{71F9849A-4B33-4F7F-828A-6AE092A1E205}" type="pres">
      <dgm:prSet presAssocID="{99E13260-6ED6-417E-A8A2-B34BB8EBEEA8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36E5B72-A7F3-4FCB-A3C9-AA9B74D60AA1}" type="pres">
      <dgm:prSet presAssocID="{99E13260-6ED6-417E-A8A2-B34BB8EBEE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5E265E0-0957-45CD-A4C5-759C352A3F40}" type="pres">
      <dgm:prSet presAssocID="{99E13260-6ED6-417E-A8A2-B34BB8EBEEA8}" presName="spaceRect" presStyleCnt="0"/>
      <dgm:spPr/>
    </dgm:pt>
    <dgm:pt modelId="{47F74373-1F15-42DC-BAFB-D5A5DD1170A1}" type="pres">
      <dgm:prSet presAssocID="{99E13260-6ED6-417E-A8A2-B34BB8EBEE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18B3700-429A-46AC-8FF0-FBEB1FEE5C7C}" type="presOf" srcId="{ACD0F38E-964A-4888-8468-2840F70DBD9C}" destId="{9E8F9E80-014F-43B7-B492-7ED951BF62BC}" srcOrd="0" destOrd="0" presId="urn:microsoft.com/office/officeart/2018/5/layout/IconLeafLabelList"/>
    <dgm:cxn modelId="{1718DB2A-BDDA-4BCD-8F74-C3E01873C022}" type="presOf" srcId="{A5241225-EC3E-496A-9047-7741D22569FF}" destId="{3E6E3637-D01B-4DF6-B62F-94B803632E89}" srcOrd="0" destOrd="0" presId="urn:microsoft.com/office/officeart/2018/5/layout/IconLeafLabelList"/>
    <dgm:cxn modelId="{EDAEFA72-E81B-4F1B-B59C-2B12EC1FD2A9}" srcId="{6B70013D-3B24-494B-962C-29874D925C61}" destId="{ACD0F38E-964A-4888-8468-2840F70DBD9C}" srcOrd="0" destOrd="0" parTransId="{178CA761-0E4B-46A9-8A5E-B4DF0B05FA15}" sibTransId="{A7B479CB-1A60-4F1C-A490-6D8A5EC4A967}"/>
    <dgm:cxn modelId="{11EF7483-D7A9-462E-904A-8787D4DEE03B}" srcId="{6B70013D-3B24-494B-962C-29874D925C61}" destId="{314C5BC6-E4E2-4EC7-9C31-A6D601DC02A7}" srcOrd="1" destOrd="0" parTransId="{380CF81F-4340-40E8-BB1C-78EED4E2552F}" sibTransId="{68EE8A3F-90C8-4549-B73F-7BA558C4C567}"/>
    <dgm:cxn modelId="{24BD9DA2-2044-47CE-8EF7-3DED8256B803}" type="presOf" srcId="{314C5BC6-E4E2-4EC7-9C31-A6D601DC02A7}" destId="{FCEA7920-27AA-4450-A996-21315DB7A2FA}" srcOrd="0" destOrd="0" presId="urn:microsoft.com/office/officeart/2018/5/layout/IconLeafLabelList"/>
    <dgm:cxn modelId="{8C3E79BD-1841-4111-90B3-3EF048DE5031}" srcId="{6B70013D-3B24-494B-962C-29874D925C61}" destId="{A5241225-EC3E-496A-9047-7741D22569FF}" srcOrd="2" destOrd="0" parTransId="{CCA56934-1E21-4C1A-8997-ECAB261AC7B0}" sibTransId="{5BD96844-19A5-4633-A117-015A4BEAE113}"/>
    <dgm:cxn modelId="{51A8E7DC-0481-4728-81A3-A02D6F6B36C4}" type="presOf" srcId="{6B70013D-3B24-494B-962C-29874D925C61}" destId="{AE5F80E0-2A31-4D4B-88E0-64A116BDF68A}" srcOrd="0" destOrd="0" presId="urn:microsoft.com/office/officeart/2018/5/layout/IconLeafLabelList"/>
    <dgm:cxn modelId="{977E83E1-A765-496B-8BCC-DFA15BB28207}" srcId="{6B70013D-3B24-494B-962C-29874D925C61}" destId="{99E13260-6ED6-417E-A8A2-B34BB8EBEEA8}" srcOrd="3" destOrd="0" parTransId="{E343D63A-8BC8-4D47-A016-59E6B986DE5B}" sibTransId="{77E444C2-0CB0-4053-8151-61B2E779A053}"/>
    <dgm:cxn modelId="{870E6FFB-ABD1-4492-AF4C-36993D799B13}" type="presOf" srcId="{99E13260-6ED6-417E-A8A2-B34BB8EBEEA8}" destId="{47F74373-1F15-42DC-BAFB-D5A5DD1170A1}" srcOrd="0" destOrd="0" presId="urn:microsoft.com/office/officeart/2018/5/layout/IconLeafLabelList"/>
    <dgm:cxn modelId="{A13EC93B-6CAA-4183-9509-0E539DD4F59C}" type="presParOf" srcId="{AE5F80E0-2A31-4D4B-88E0-64A116BDF68A}" destId="{20B228DA-49B7-4FCC-A331-A28BFD3B4216}" srcOrd="0" destOrd="0" presId="urn:microsoft.com/office/officeart/2018/5/layout/IconLeafLabelList"/>
    <dgm:cxn modelId="{A1344A05-50A0-4A22-B1B7-50DD2EA64958}" type="presParOf" srcId="{20B228DA-49B7-4FCC-A331-A28BFD3B4216}" destId="{02CF2B3E-4A0A-43C5-9CD6-36307D1B935F}" srcOrd="0" destOrd="0" presId="urn:microsoft.com/office/officeart/2018/5/layout/IconLeafLabelList"/>
    <dgm:cxn modelId="{4DEE2261-4733-404D-A2C6-9E89C31F4CB4}" type="presParOf" srcId="{20B228DA-49B7-4FCC-A331-A28BFD3B4216}" destId="{7C4EAC18-8352-4AFB-BBD9-0AD9084E56B6}" srcOrd="1" destOrd="0" presId="urn:microsoft.com/office/officeart/2018/5/layout/IconLeafLabelList"/>
    <dgm:cxn modelId="{3B672E43-C4CF-48BE-A51E-608AF17E46B3}" type="presParOf" srcId="{20B228DA-49B7-4FCC-A331-A28BFD3B4216}" destId="{F90091F1-D333-4222-9AA1-68130F3AF93B}" srcOrd="2" destOrd="0" presId="urn:microsoft.com/office/officeart/2018/5/layout/IconLeafLabelList"/>
    <dgm:cxn modelId="{99621760-E843-4E68-B61E-24FEEADD6D9F}" type="presParOf" srcId="{20B228DA-49B7-4FCC-A331-A28BFD3B4216}" destId="{9E8F9E80-014F-43B7-B492-7ED951BF62BC}" srcOrd="3" destOrd="0" presId="urn:microsoft.com/office/officeart/2018/5/layout/IconLeafLabelList"/>
    <dgm:cxn modelId="{D6715923-18C9-4C24-BA74-2E78DCC45E7D}" type="presParOf" srcId="{AE5F80E0-2A31-4D4B-88E0-64A116BDF68A}" destId="{48FBCB68-4EDD-46CE-9424-B0184F11E7F8}" srcOrd="1" destOrd="0" presId="urn:microsoft.com/office/officeart/2018/5/layout/IconLeafLabelList"/>
    <dgm:cxn modelId="{45DA94B4-4130-45BE-9CA9-29534784519F}" type="presParOf" srcId="{AE5F80E0-2A31-4D4B-88E0-64A116BDF68A}" destId="{2BB0CEDA-172A-425E-A336-A587429960E5}" srcOrd="2" destOrd="0" presId="urn:microsoft.com/office/officeart/2018/5/layout/IconLeafLabelList"/>
    <dgm:cxn modelId="{F3B50C76-4AE5-4DEC-98B4-02F7F6A5717A}" type="presParOf" srcId="{2BB0CEDA-172A-425E-A336-A587429960E5}" destId="{24443174-57E7-4B30-84CA-9BA6A7F34150}" srcOrd="0" destOrd="0" presId="urn:microsoft.com/office/officeart/2018/5/layout/IconLeafLabelList"/>
    <dgm:cxn modelId="{9A1BC52E-62F5-42E2-8A76-0543F222C883}" type="presParOf" srcId="{2BB0CEDA-172A-425E-A336-A587429960E5}" destId="{EA003068-25BB-4CB6-B0D6-0E01EA0441DA}" srcOrd="1" destOrd="0" presId="urn:microsoft.com/office/officeart/2018/5/layout/IconLeafLabelList"/>
    <dgm:cxn modelId="{18037F91-E75B-4E84-BE7C-A7DFA2A16A7B}" type="presParOf" srcId="{2BB0CEDA-172A-425E-A336-A587429960E5}" destId="{73983957-68E7-4A91-A7F8-E1787A83B5E6}" srcOrd="2" destOrd="0" presId="urn:microsoft.com/office/officeart/2018/5/layout/IconLeafLabelList"/>
    <dgm:cxn modelId="{5555C66B-4183-4AEF-88BE-F4EA4FC15F78}" type="presParOf" srcId="{2BB0CEDA-172A-425E-A336-A587429960E5}" destId="{FCEA7920-27AA-4450-A996-21315DB7A2FA}" srcOrd="3" destOrd="0" presId="urn:microsoft.com/office/officeart/2018/5/layout/IconLeafLabelList"/>
    <dgm:cxn modelId="{779743F6-3B54-4270-9F73-0201C29096E9}" type="presParOf" srcId="{AE5F80E0-2A31-4D4B-88E0-64A116BDF68A}" destId="{A7FF109C-0439-4448-BFEB-AAA507C15555}" srcOrd="3" destOrd="0" presId="urn:microsoft.com/office/officeart/2018/5/layout/IconLeafLabelList"/>
    <dgm:cxn modelId="{4DD3C6C0-A818-4383-A414-26B4147C98B8}" type="presParOf" srcId="{AE5F80E0-2A31-4D4B-88E0-64A116BDF68A}" destId="{AE2E079C-DE63-4C56-912F-014EBC6438B0}" srcOrd="4" destOrd="0" presId="urn:microsoft.com/office/officeart/2018/5/layout/IconLeafLabelList"/>
    <dgm:cxn modelId="{894A6316-B2E5-4539-8D9E-39109F0DEC1B}" type="presParOf" srcId="{AE2E079C-DE63-4C56-912F-014EBC6438B0}" destId="{0AB35DC0-37AC-4E83-80A1-F78170150CE8}" srcOrd="0" destOrd="0" presId="urn:microsoft.com/office/officeart/2018/5/layout/IconLeafLabelList"/>
    <dgm:cxn modelId="{0C9A60B9-5E91-40E4-9B45-C57579A93518}" type="presParOf" srcId="{AE2E079C-DE63-4C56-912F-014EBC6438B0}" destId="{02A0368F-CFAF-447C-A51C-345F98544DD0}" srcOrd="1" destOrd="0" presId="urn:microsoft.com/office/officeart/2018/5/layout/IconLeafLabelList"/>
    <dgm:cxn modelId="{47221AED-6313-4429-84EF-AE2EEB28E15D}" type="presParOf" srcId="{AE2E079C-DE63-4C56-912F-014EBC6438B0}" destId="{D4EB1173-F5D1-4FAA-8290-112835ACB1BF}" srcOrd="2" destOrd="0" presId="urn:microsoft.com/office/officeart/2018/5/layout/IconLeafLabelList"/>
    <dgm:cxn modelId="{4B2203FE-9B3E-44E2-A462-94F9E4432CB1}" type="presParOf" srcId="{AE2E079C-DE63-4C56-912F-014EBC6438B0}" destId="{3E6E3637-D01B-4DF6-B62F-94B803632E89}" srcOrd="3" destOrd="0" presId="urn:microsoft.com/office/officeart/2018/5/layout/IconLeafLabelList"/>
    <dgm:cxn modelId="{3A511A0D-D5F6-4744-B90F-A2A8017BA8CA}" type="presParOf" srcId="{AE5F80E0-2A31-4D4B-88E0-64A116BDF68A}" destId="{3B00F3FF-C305-4777-8F5B-54A63851BEBD}" srcOrd="5" destOrd="0" presId="urn:microsoft.com/office/officeart/2018/5/layout/IconLeafLabelList"/>
    <dgm:cxn modelId="{559251BC-61F0-4CEF-8062-3095FA368085}" type="presParOf" srcId="{AE5F80E0-2A31-4D4B-88E0-64A116BDF68A}" destId="{68958A29-4A20-4F04-A2E0-404F6C40E976}" srcOrd="6" destOrd="0" presId="urn:microsoft.com/office/officeart/2018/5/layout/IconLeafLabelList"/>
    <dgm:cxn modelId="{59EDFC32-23DF-408E-98F9-58E85EBA7E0B}" type="presParOf" srcId="{68958A29-4A20-4F04-A2E0-404F6C40E976}" destId="{71F9849A-4B33-4F7F-828A-6AE092A1E205}" srcOrd="0" destOrd="0" presId="urn:microsoft.com/office/officeart/2018/5/layout/IconLeafLabelList"/>
    <dgm:cxn modelId="{7C444261-B406-4842-A6C8-52536F46463B}" type="presParOf" srcId="{68958A29-4A20-4F04-A2E0-404F6C40E976}" destId="{836E5B72-A7F3-4FCB-A3C9-AA9B74D60AA1}" srcOrd="1" destOrd="0" presId="urn:microsoft.com/office/officeart/2018/5/layout/IconLeafLabelList"/>
    <dgm:cxn modelId="{590F84B3-10F5-46C9-9EDA-64F5F1EBDB0E}" type="presParOf" srcId="{68958A29-4A20-4F04-A2E0-404F6C40E976}" destId="{B5E265E0-0957-45CD-A4C5-759C352A3F40}" srcOrd="2" destOrd="0" presId="urn:microsoft.com/office/officeart/2018/5/layout/IconLeafLabelList"/>
    <dgm:cxn modelId="{3163EF11-C0B8-473B-8962-5FF7034B9DC9}" type="presParOf" srcId="{68958A29-4A20-4F04-A2E0-404F6C40E976}" destId="{47F74373-1F15-42DC-BAFB-D5A5DD1170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2E5308-C75E-4D41-A2B0-B507CE7605B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8F4C815-3DBD-460A-A273-30AF847C234B}">
      <dgm:prSet/>
      <dgm:spPr/>
      <dgm:t>
        <a:bodyPr/>
        <a:lstStyle/>
        <a:p>
          <a:r>
            <a:rPr lang="en-US" b="0" i="0"/>
            <a:t>Yourself- what are your interests?</a:t>
          </a:r>
          <a:endParaRPr lang="en-US"/>
        </a:p>
      </dgm:t>
    </dgm:pt>
    <dgm:pt modelId="{A3E83CD1-4E2F-46F8-B029-27C0512CDB79}" type="parTrans" cxnId="{77F2C939-02EE-4E4F-9BF0-C7F9803346E0}">
      <dgm:prSet/>
      <dgm:spPr/>
      <dgm:t>
        <a:bodyPr/>
        <a:lstStyle/>
        <a:p>
          <a:endParaRPr lang="en-US"/>
        </a:p>
      </dgm:t>
    </dgm:pt>
    <dgm:pt modelId="{21B42980-770F-4446-8DB1-3569FD3A1080}" type="sibTrans" cxnId="{77F2C939-02EE-4E4F-9BF0-C7F9803346E0}">
      <dgm:prSet/>
      <dgm:spPr/>
      <dgm:t>
        <a:bodyPr/>
        <a:lstStyle/>
        <a:p>
          <a:endParaRPr lang="en-US"/>
        </a:p>
      </dgm:t>
    </dgm:pt>
    <dgm:pt modelId="{AF0D1731-64FC-4CE9-812D-68201E51E3D9}">
      <dgm:prSet/>
      <dgm:spPr/>
      <dgm:t>
        <a:bodyPr/>
        <a:lstStyle/>
        <a:p>
          <a:r>
            <a:rPr lang="en-US" b="0" i="0"/>
            <a:t>Brainstorm with others</a:t>
          </a:r>
          <a:endParaRPr lang="en-US"/>
        </a:p>
      </dgm:t>
    </dgm:pt>
    <dgm:pt modelId="{7ED4DEC9-C738-437D-BC26-BD5F0945B3BB}" type="parTrans" cxnId="{45C316A7-CFCF-4C6D-AABD-1217F224E017}">
      <dgm:prSet/>
      <dgm:spPr/>
      <dgm:t>
        <a:bodyPr/>
        <a:lstStyle/>
        <a:p>
          <a:endParaRPr lang="en-US"/>
        </a:p>
      </dgm:t>
    </dgm:pt>
    <dgm:pt modelId="{060DF75C-1D71-486E-9F80-4A4913779FCD}" type="sibTrans" cxnId="{45C316A7-CFCF-4C6D-AABD-1217F224E017}">
      <dgm:prSet/>
      <dgm:spPr/>
      <dgm:t>
        <a:bodyPr/>
        <a:lstStyle/>
        <a:p>
          <a:endParaRPr lang="en-US"/>
        </a:p>
      </dgm:t>
    </dgm:pt>
    <dgm:pt modelId="{FF3A3EA9-FED0-4C6E-91E1-7E90297ACCC3}">
      <dgm:prSet/>
      <dgm:spPr/>
      <dgm:t>
        <a:bodyPr/>
        <a:lstStyle/>
        <a:p>
          <a:r>
            <a:rPr lang="en-US" b="0" i="0"/>
            <a:t>Surveys- identify errors or points of interest</a:t>
          </a:r>
          <a:endParaRPr lang="en-US"/>
        </a:p>
      </dgm:t>
    </dgm:pt>
    <dgm:pt modelId="{F65DC7D4-0788-48A8-A234-1B6CD303B10C}" type="parTrans" cxnId="{29356493-4BB9-4AED-A3A7-992F94604412}">
      <dgm:prSet/>
      <dgm:spPr/>
      <dgm:t>
        <a:bodyPr/>
        <a:lstStyle/>
        <a:p>
          <a:endParaRPr lang="en-US"/>
        </a:p>
      </dgm:t>
    </dgm:pt>
    <dgm:pt modelId="{A4722D39-84C4-4201-8027-13CEDEE7EEB2}" type="sibTrans" cxnId="{29356493-4BB9-4AED-A3A7-992F94604412}">
      <dgm:prSet/>
      <dgm:spPr/>
      <dgm:t>
        <a:bodyPr/>
        <a:lstStyle/>
        <a:p>
          <a:endParaRPr lang="en-US"/>
        </a:p>
      </dgm:t>
    </dgm:pt>
    <dgm:pt modelId="{7677186E-F4B4-4FAC-9C88-08242FD850B7}">
      <dgm:prSet/>
      <dgm:spPr/>
      <dgm:t>
        <a:bodyPr/>
        <a:lstStyle/>
        <a:p>
          <a:r>
            <a:rPr lang="en-US" b="0" i="0"/>
            <a:t>News items</a:t>
          </a:r>
          <a:endParaRPr lang="en-US"/>
        </a:p>
      </dgm:t>
    </dgm:pt>
    <dgm:pt modelId="{1E7DBD2A-195F-443D-B4F0-8F5C2AFDC635}" type="parTrans" cxnId="{15ECBC98-B240-421B-86B3-2C78C395A6EF}">
      <dgm:prSet/>
      <dgm:spPr/>
      <dgm:t>
        <a:bodyPr/>
        <a:lstStyle/>
        <a:p>
          <a:endParaRPr lang="en-US"/>
        </a:p>
      </dgm:t>
    </dgm:pt>
    <dgm:pt modelId="{63141411-C972-48E3-B774-2F252881765E}" type="sibTrans" cxnId="{15ECBC98-B240-421B-86B3-2C78C395A6EF}">
      <dgm:prSet/>
      <dgm:spPr/>
      <dgm:t>
        <a:bodyPr/>
        <a:lstStyle/>
        <a:p>
          <a:endParaRPr lang="en-US"/>
        </a:p>
      </dgm:t>
    </dgm:pt>
    <dgm:pt modelId="{6C6B09C8-E6B8-454F-8A6B-73EF361D4520}">
      <dgm:prSet/>
      <dgm:spPr/>
      <dgm:t>
        <a:bodyPr/>
        <a:lstStyle/>
        <a:p>
          <a:r>
            <a:rPr lang="en-US" b="0" i="0"/>
            <a:t>Topic lists </a:t>
          </a:r>
          <a:endParaRPr lang="en-US"/>
        </a:p>
      </dgm:t>
    </dgm:pt>
    <dgm:pt modelId="{68494E10-C894-4541-914F-6D236172E117}" type="parTrans" cxnId="{8803BD17-E091-465A-A076-2E749652CBB6}">
      <dgm:prSet/>
      <dgm:spPr/>
      <dgm:t>
        <a:bodyPr/>
        <a:lstStyle/>
        <a:p>
          <a:endParaRPr lang="en-US"/>
        </a:p>
      </dgm:t>
    </dgm:pt>
    <dgm:pt modelId="{E68D8B65-3C43-4426-A3E9-E6F2021E1397}" type="sibTrans" cxnId="{8803BD17-E091-465A-A076-2E749652CBB6}">
      <dgm:prSet/>
      <dgm:spPr/>
      <dgm:t>
        <a:bodyPr/>
        <a:lstStyle/>
        <a:p>
          <a:endParaRPr lang="en-US"/>
        </a:p>
      </dgm:t>
    </dgm:pt>
    <dgm:pt modelId="{9757D626-B523-4086-B560-D49D0454A21B}" type="pres">
      <dgm:prSet presAssocID="{5B2E5308-C75E-4D41-A2B0-B507CE7605B3}" presName="root" presStyleCnt="0">
        <dgm:presLayoutVars>
          <dgm:dir/>
          <dgm:resizeHandles val="exact"/>
        </dgm:presLayoutVars>
      </dgm:prSet>
      <dgm:spPr/>
    </dgm:pt>
    <dgm:pt modelId="{464768FF-B887-40FB-881C-6B2EE76AA956}" type="pres">
      <dgm:prSet presAssocID="{B8F4C815-3DBD-460A-A273-30AF847C234B}" presName="compNode" presStyleCnt="0"/>
      <dgm:spPr/>
    </dgm:pt>
    <dgm:pt modelId="{7075161A-D959-43B0-9864-EB1874C51AC9}" type="pres">
      <dgm:prSet presAssocID="{B8F4C815-3DBD-460A-A273-30AF847C234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433E6463-8D26-4429-9FA6-66DB8687095E}" type="pres">
      <dgm:prSet presAssocID="{B8F4C815-3DBD-460A-A273-30AF847C234B}" presName="spaceRect" presStyleCnt="0"/>
      <dgm:spPr/>
    </dgm:pt>
    <dgm:pt modelId="{4EF1DCA6-E87C-4E40-99C1-9DD305045F0A}" type="pres">
      <dgm:prSet presAssocID="{B8F4C815-3DBD-460A-A273-30AF847C234B}" presName="textRect" presStyleLbl="revTx" presStyleIdx="0" presStyleCnt="5">
        <dgm:presLayoutVars>
          <dgm:chMax val="1"/>
          <dgm:chPref val="1"/>
        </dgm:presLayoutVars>
      </dgm:prSet>
      <dgm:spPr/>
    </dgm:pt>
    <dgm:pt modelId="{2120D0CE-800D-4131-A839-B857F84DB5AC}" type="pres">
      <dgm:prSet presAssocID="{21B42980-770F-4446-8DB1-3569FD3A1080}" presName="sibTrans" presStyleCnt="0"/>
      <dgm:spPr/>
    </dgm:pt>
    <dgm:pt modelId="{EDD2FD58-95F3-48FE-A5E8-26B31485E592}" type="pres">
      <dgm:prSet presAssocID="{AF0D1731-64FC-4CE9-812D-68201E51E3D9}" presName="compNode" presStyleCnt="0"/>
      <dgm:spPr/>
    </dgm:pt>
    <dgm:pt modelId="{AFF8DBD2-B189-4C66-B5EA-5BFAD3C6B599}" type="pres">
      <dgm:prSet presAssocID="{AF0D1731-64FC-4CE9-812D-68201E51E3D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50524F41-69FB-494A-8D65-133B7AC1B44F}" type="pres">
      <dgm:prSet presAssocID="{AF0D1731-64FC-4CE9-812D-68201E51E3D9}" presName="spaceRect" presStyleCnt="0"/>
      <dgm:spPr/>
    </dgm:pt>
    <dgm:pt modelId="{355549ED-243C-4D96-BE67-3083CD751E7B}" type="pres">
      <dgm:prSet presAssocID="{AF0D1731-64FC-4CE9-812D-68201E51E3D9}" presName="textRect" presStyleLbl="revTx" presStyleIdx="1" presStyleCnt="5">
        <dgm:presLayoutVars>
          <dgm:chMax val="1"/>
          <dgm:chPref val="1"/>
        </dgm:presLayoutVars>
      </dgm:prSet>
      <dgm:spPr/>
    </dgm:pt>
    <dgm:pt modelId="{99972FAB-14F1-42F6-BDE7-0FE3BCE040D4}" type="pres">
      <dgm:prSet presAssocID="{060DF75C-1D71-486E-9F80-4A4913779FCD}" presName="sibTrans" presStyleCnt="0"/>
      <dgm:spPr/>
    </dgm:pt>
    <dgm:pt modelId="{392EA409-9422-4254-9A56-D46D20560181}" type="pres">
      <dgm:prSet presAssocID="{FF3A3EA9-FED0-4C6E-91E1-7E90297ACCC3}" presName="compNode" presStyleCnt="0"/>
      <dgm:spPr/>
    </dgm:pt>
    <dgm:pt modelId="{053A2707-EA0F-4209-89A0-1696B422A82B}" type="pres">
      <dgm:prSet presAssocID="{FF3A3EA9-FED0-4C6E-91E1-7E90297ACCC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4C9BB17-F674-4306-B348-C199834C97A4}" type="pres">
      <dgm:prSet presAssocID="{FF3A3EA9-FED0-4C6E-91E1-7E90297ACCC3}" presName="spaceRect" presStyleCnt="0"/>
      <dgm:spPr/>
    </dgm:pt>
    <dgm:pt modelId="{B61DD276-7AE6-4ECB-B4BE-F552060F0042}" type="pres">
      <dgm:prSet presAssocID="{FF3A3EA9-FED0-4C6E-91E1-7E90297ACCC3}" presName="textRect" presStyleLbl="revTx" presStyleIdx="2" presStyleCnt="5">
        <dgm:presLayoutVars>
          <dgm:chMax val="1"/>
          <dgm:chPref val="1"/>
        </dgm:presLayoutVars>
      </dgm:prSet>
      <dgm:spPr/>
    </dgm:pt>
    <dgm:pt modelId="{5F5C79D7-7379-487F-9FF2-0C27F07C4936}" type="pres">
      <dgm:prSet presAssocID="{A4722D39-84C4-4201-8027-13CEDEE7EEB2}" presName="sibTrans" presStyleCnt="0"/>
      <dgm:spPr/>
    </dgm:pt>
    <dgm:pt modelId="{F195E677-9B5B-4399-BA5C-6F1333630188}" type="pres">
      <dgm:prSet presAssocID="{7677186E-F4B4-4FAC-9C88-08242FD850B7}" presName="compNode" presStyleCnt="0"/>
      <dgm:spPr/>
    </dgm:pt>
    <dgm:pt modelId="{FBC9815A-B431-420C-9065-620CC7841429}" type="pres">
      <dgm:prSet presAssocID="{7677186E-F4B4-4FAC-9C88-08242FD850B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95B1194F-4AB2-4F42-A580-0ED38E2905FF}" type="pres">
      <dgm:prSet presAssocID="{7677186E-F4B4-4FAC-9C88-08242FD850B7}" presName="spaceRect" presStyleCnt="0"/>
      <dgm:spPr/>
    </dgm:pt>
    <dgm:pt modelId="{8447496F-DFAF-47A9-8C7A-1E6CEA85227E}" type="pres">
      <dgm:prSet presAssocID="{7677186E-F4B4-4FAC-9C88-08242FD850B7}" presName="textRect" presStyleLbl="revTx" presStyleIdx="3" presStyleCnt="5">
        <dgm:presLayoutVars>
          <dgm:chMax val="1"/>
          <dgm:chPref val="1"/>
        </dgm:presLayoutVars>
      </dgm:prSet>
      <dgm:spPr/>
    </dgm:pt>
    <dgm:pt modelId="{731673AE-F985-41F9-8997-442BA0D28674}" type="pres">
      <dgm:prSet presAssocID="{63141411-C972-48E3-B774-2F252881765E}" presName="sibTrans" presStyleCnt="0"/>
      <dgm:spPr/>
    </dgm:pt>
    <dgm:pt modelId="{FF00F5B6-62BF-4B5E-9EBB-5B56C52CCDBA}" type="pres">
      <dgm:prSet presAssocID="{6C6B09C8-E6B8-454F-8A6B-73EF361D4520}" presName="compNode" presStyleCnt="0"/>
      <dgm:spPr/>
    </dgm:pt>
    <dgm:pt modelId="{3B2D49C1-173E-4F53-B588-AACA1CACA880}" type="pres">
      <dgm:prSet presAssocID="{6C6B09C8-E6B8-454F-8A6B-73EF361D45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E0E24FA-5E04-46C6-BE92-E60A01D9509F}" type="pres">
      <dgm:prSet presAssocID="{6C6B09C8-E6B8-454F-8A6B-73EF361D4520}" presName="spaceRect" presStyleCnt="0"/>
      <dgm:spPr/>
    </dgm:pt>
    <dgm:pt modelId="{3C04BE0B-F455-4139-BF86-34F9069E2866}" type="pres">
      <dgm:prSet presAssocID="{6C6B09C8-E6B8-454F-8A6B-73EF361D452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803BD17-E091-465A-A076-2E749652CBB6}" srcId="{5B2E5308-C75E-4D41-A2B0-B507CE7605B3}" destId="{6C6B09C8-E6B8-454F-8A6B-73EF361D4520}" srcOrd="4" destOrd="0" parTransId="{68494E10-C894-4541-914F-6D236172E117}" sibTransId="{E68D8B65-3C43-4426-A3E9-E6F2021E1397}"/>
    <dgm:cxn modelId="{13053628-1083-486B-92E2-9B39476500F6}" type="presOf" srcId="{AF0D1731-64FC-4CE9-812D-68201E51E3D9}" destId="{355549ED-243C-4D96-BE67-3083CD751E7B}" srcOrd="0" destOrd="0" presId="urn:microsoft.com/office/officeart/2018/2/layout/IconLabelList"/>
    <dgm:cxn modelId="{77F2C939-02EE-4E4F-9BF0-C7F9803346E0}" srcId="{5B2E5308-C75E-4D41-A2B0-B507CE7605B3}" destId="{B8F4C815-3DBD-460A-A273-30AF847C234B}" srcOrd="0" destOrd="0" parTransId="{A3E83CD1-4E2F-46F8-B029-27C0512CDB79}" sibTransId="{21B42980-770F-4446-8DB1-3569FD3A1080}"/>
    <dgm:cxn modelId="{93CFA254-D3B1-40B2-AD49-C027D92E4FA9}" type="presOf" srcId="{6C6B09C8-E6B8-454F-8A6B-73EF361D4520}" destId="{3C04BE0B-F455-4139-BF86-34F9069E2866}" srcOrd="0" destOrd="0" presId="urn:microsoft.com/office/officeart/2018/2/layout/IconLabelList"/>
    <dgm:cxn modelId="{7D315B5A-D369-41F1-B8BD-43A2F967DBED}" type="presOf" srcId="{FF3A3EA9-FED0-4C6E-91E1-7E90297ACCC3}" destId="{B61DD276-7AE6-4ECB-B4BE-F552060F0042}" srcOrd="0" destOrd="0" presId="urn:microsoft.com/office/officeart/2018/2/layout/IconLabelList"/>
    <dgm:cxn modelId="{29356493-4BB9-4AED-A3A7-992F94604412}" srcId="{5B2E5308-C75E-4D41-A2B0-B507CE7605B3}" destId="{FF3A3EA9-FED0-4C6E-91E1-7E90297ACCC3}" srcOrd="2" destOrd="0" parTransId="{F65DC7D4-0788-48A8-A234-1B6CD303B10C}" sibTransId="{A4722D39-84C4-4201-8027-13CEDEE7EEB2}"/>
    <dgm:cxn modelId="{15ECBC98-B240-421B-86B3-2C78C395A6EF}" srcId="{5B2E5308-C75E-4D41-A2B0-B507CE7605B3}" destId="{7677186E-F4B4-4FAC-9C88-08242FD850B7}" srcOrd="3" destOrd="0" parTransId="{1E7DBD2A-195F-443D-B4F0-8F5C2AFDC635}" sibTransId="{63141411-C972-48E3-B774-2F252881765E}"/>
    <dgm:cxn modelId="{45C316A7-CFCF-4C6D-AABD-1217F224E017}" srcId="{5B2E5308-C75E-4D41-A2B0-B507CE7605B3}" destId="{AF0D1731-64FC-4CE9-812D-68201E51E3D9}" srcOrd="1" destOrd="0" parTransId="{7ED4DEC9-C738-437D-BC26-BD5F0945B3BB}" sibTransId="{060DF75C-1D71-486E-9F80-4A4913779FCD}"/>
    <dgm:cxn modelId="{36E7E2B0-05C4-48C5-8D4C-AF034414512B}" type="presOf" srcId="{7677186E-F4B4-4FAC-9C88-08242FD850B7}" destId="{8447496F-DFAF-47A9-8C7A-1E6CEA85227E}" srcOrd="0" destOrd="0" presId="urn:microsoft.com/office/officeart/2018/2/layout/IconLabelList"/>
    <dgm:cxn modelId="{BF616AD6-C5DB-497A-94BB-9EE085321AEE}" type="presOf" srcId="{5B2E5308-C75E-4D41-A2B0-B507CE7605B3}" destId="{9757D626-B523-4086-B560-D49D0454A21B}" srcOrd="0" destOrd="0" presId="urn:microsoft.com/office/officeart/2018/2/layout/IconLabelList"/>
    <dgm:cxn modelId="{FCDE13DB-6EF9-49A9-8D99-8280C062F1C7}" type="presOf" srcId="{B8F4C815-3DBD-460A-A273-30AF847C234B}" destId="{4EF1DCA6-E87C-4E40-99C1-9DD305045F0A}" srcOrd="0" destOrd="0" presId="urn:microsoft.com/office/officeart/2018/2/layout/IconLabelList"/>
    <dgm:cxn modelId="{EAA60C56-BD87-409D-8B6E-82A9A5481469}" type="presParOf" srcId="{9757D626-B523-4086-B560-D49D0454A21B}" destId="{464768FF-B887-40FB-881C-6B2EE76AA956}" srcOrd="0" destOrd="0" presId="urn:microsoft.com/office/officeart/2018/2/layout/IconLabelList"/>
    <dgm:cxn modelId="{5B4B2F3E-8F46-4833-933F-7D981E6C5E9D}" type="presParOf" srcId="{464768FF-B887-40FB-881C-6B2EE76AA956}" destId="{7075161A-D959-43B0-9864-EB1874C51AC9}" srcOrd="0" destOrd="0" presId="urn:microsoft.com/office/officeart/2018/2/layout/IconLabelList"/>
    <dgm:cxn modelId="{75A77190-0801-45A5-9D44-41A284D9688E}" type="presParOf" srcId="{464768FF-B887-40FB-881C-6B2EE76AA956}" destId="{433E6463-8D26-4429-9FA6-66DB8687095E}" srcOrd="1" destOrd="0" presId="urn:microsoft.com/office/officeart/2018/2/layout/IconLabelList"/>
    <dgm:cxn modelId="{F289C5D0-3A4D-4466-A5E7-F29990688159}" type="presParOf" srcId="{464768FF-B887-40FB-881C-6B2EE76AA956}" destId="{4EF1DCA6-E87C-4E40-99C1-9DD305045F0A}" srcOrd="2" destOrd="0" presId="urn:microsoft.com/office/officeart/2018/2/layout/IconLabelList"/>
    <dgm:cxn modelId="{2CF1A968-B2B5-43A3-A86E-CC2C75DF35BA}" type="presParOf" srcId="{9757D626-B523-4086-B560-D49D0454A21B}" destId="{2120D0CE-800D-4131-A839-B857F84DB5AC}" srcOrd="1" destOrd="0" presId="urn:microsoft.com/office/officeart/2018/2/layout/IconLabelList"/>
    <dgm:cxn modelId="{16899EF1-0115-4CA1-827B-1581DE2822DB}" type="presParOf" srcId="{9757D626-B523-4086-B560-D49D0454A21B}" destId="{EDD2FD58-95F3-48FE-A5E8-26B31485E592}" srcOrd="2" destOrd="0" presId="urn:microsoft.com/office/officeart/2018/2/layout/IconLabelList"/>
    <dgm:cxn modelId="{89DE4D1D-561F-45B5-8850-D7A1F3D5BB68}" type="presParOf" srcId="{EDD2FD58-95F3-48FE-A5E8-26B31485E592}" destId="{AFF8DBD2-B189-4C66-B5EA-5BFAD3C6B599}" srcOrd="0" destOrd="0" presId="urn:microsoft.com/office/officeart/2018/2/layout/IconLabelList"/>
    <dgm:cxn modelId="{ABBB976E-0187-4ED9-8B21-F0C5322A595F}" type="presParOf" srcId="{EDD2FD58-95F3-48FE-A5E8-26B31485E592}" destId="{50524F41-69FB-494A-8D65-133B7AC1B44F}" srcOrd="1" destOrd="0" presId="urn:microsoft.com/office/officeart/2018/2/layout/IconLabelList"/>
    <dgm:cxn modelId="{A792A5E7-8389-408A-B3F8-2764B57FB356}" type="presParOf" srcId="{EDD2FD58-95F3-48FE-A5E8-26B31485E592}" destId="{355549ED-243C-4D96-BE67-3083CD751E7B}" srcOrd="2" destOrd="0" presId="urn:microsoft.com/office/officeart/2018/2/layout/IconLabelList"/>
    <dgm:cxn modelId="{13979431-D553-44A6-AE62-0298E4018B1A}" type="presParOf" srcId="{9757D626-B523-4086-B560-D49D0454A21B}" destId="{99972FAB-14F1-42F6-BDE7-0FE3BCE040D4}" srcOrd="3" destOrd="0" presId="urn:microsoft.com/office/officeart/2018/2/layout/IconLabelList"/>
    <dgm:cxn modelId="{39193E74-D702-47BA-A59C-18D67CFBC98D}" type="presParOf" srcId="{9757D626-B523-4086-B560-D49D0454A21B}" destId="{392EA409-9422-4254-9A56-D46D20560181}" srcOrd="4" destOrd="0" presId="urn:microsoft.com/office/officeart/2018/2/layout/IconLabelList"/>
    <dgm:cxn modelId="{3D014284-E616-4E51-84E5-37D1C8A956FC}" type="presParOf" srcId="{392EA409-9422-4254-9A56-D46D20560181}" destId="{053A2707-EA0F-4209-89A0-1696B422A82B}" srcOrd="0" destOrd="0" presId="urn:microsoft.com/office/officeart/2018/2/layout/IconLabelList"/>
    <dgm:cxn modelId="{B4B2F2CC-B7EE-4607-B2B6-1F71559E103E}" type="presParOf" srcId="{392EA409-9422-4254-9A56-D46D20560181}" destId="{44C9BB17-F674-4306-B348-C199834C97A4}" srcOrd="1" destOrd="0" presId="urn:microsoft.com/office/officeart/2018/2/layout/IconLabelList"/>
    <dgm:cxn modelId="{CB8B99AE-7D46-4C20-80E0-851C73023912}" type="presParOf" srcId="{392EA409-9422-4254-9A56-D46D20560181}" destId="{B61DD276-7AE6-4ECB-B4BE-F552060F0042}" srcOrd="2" destOrd="0" presId="urn:microsoft.com/office/officeart/2018/2/layout/IconLabelList"/>
    <dgm:cxn modelId="{BB29001A-A1F6-47F1-B16B-34EF1F19A20E}" type="presParOf" srcId="{9757D626-B523-4086-B560-D49D0454A21B}" destId="{5F5C79D7-7379-487F-9FF2-0C27F07C4936}" srcOrd="5" destOrd="0" presId="urn:microsoft.com/office/officeart/2018/2/layout/IconLabelList"/>
    <dgm:cxn modelId="{82431F9D-9C43-422F-AC06-DF568526A16E}" type="presParOf" srcId="{9757D626-B523-4086-B560-D49D0454A21B}" destId="{F195E677-9B5B-4399-BA5C-6F1333630188}" srcOrd="6" destOrd="0" presId="urn:microsoft.com/office/officeart/2018/2/layout/IconLabelList"/>
    <dgm:cxn modelId="{0BE28A88-0DE0-4714-A0A0-8CE0F65EB51F}" type="presParOf" srcId="{F195E677-9B5B-4399-BA5C-6F1333630188}" destId="{FBC9815A-B431-420C-9065-620CC7841429}" srcOrd="0" destOrd="0" presId="urn:microsoft.com/office/officeart/2018/2/layout/IconLabelList"/>
    <dgm:cxn modelId="{8F553996-94F9-4607-B3AD-1B8E349CEFD0}" type="presParOf" srcId="{F195E677-9B5B-4399-BA5C-6F1333630188}" destId="{95B1194F-4AB2-4F42-A580-0ED38E2905FF}" srcOrd="1" destOrd="0" presId="urn:microsoft.com/office/officeart/2018/2/layout/IconLabelList"/>
    <dgm:cxn modelId="{49091FC6-D8AA-40E0-8110-2537EDFF4868}" type="presParOf" srcId="{F195E677-9B5B-4399-BA5C-6F1333630188}" destId="{8447496F-DFAF-47A9-8C7A-1E6CEA85227E}" srcOrd="2" destOrd="0" presId="urn:microsoft.com/office/officeart/2018/2/layout/IconLabelList"/>
    <dgm:cxn modelId="{3EC49792-0BCC-477B-A3C7-7F12F6CB1F62}" type="presParOf" srcId="{9757D626-B523-4086-B560-D49D0454A21B}" destId="{731673AE-F985-41F9-8997-442BA0D28674}" srcOrd="7" destOrd="0" presId="urn:microsoft.com/office/officeart/2018/2/layout/IconLabelList"/>
    <dgm:cxn modelId="{C52509A1-0812-42DA-8742-560064309304}" type="presParOf" srcId="{9757D626-B523-4086-B560-D49D0454A21B}" destId="{FF00F5B6-62BF-4B5E-9EBB-5B56C52CCDBA}" srcOrd="8" destOrd="0" presId="urn:microsoft.com/office/officeart/2018/2/layout/IconLabelList"/>
    <dgm:cxn modelId="{90FC8E05-5262-4520-A8A2-DD3F9A909FC8}" type="presParOf" srcId="{FF00F5B6-62BF-4B5E-9EBB-5B56C52CCDBA}" destId="{3B2D49C1-173E-4F53-B588-AACA1CACA880}" srcOrd="0" destOrd="0" presId="urn:microsoft.com/office/officeart/2018/2/layout/IconLabelList"/>
    <dgm:cxn modelId="{80BE9F10-62AB-4799-A5DA-2B8FAF864722}" type="presParOf" srcId="{FF00F5B6-62BF-4B5E-9EBB-5B56C52CCDBA}" destId="{7E0E24FA-5E04-46C6-BE92-E60A01D9509F}" srcOrd="1" destOrd="0" presId="urn:microsoft.com/office/officeart/2018/2/layout/IconLabelList"/>
    <dgm:cxn modelId="{569D58F0-AF94-40D8-AD12-06BFD974118E}" type="presParOf" srcId="{FF00F5B6-62BF-4B5E-9EBB-5B56C52CCDBA}" destId="{3C04BE0B-F455-4139-BF86-34F9069E28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F2B3E-4A0A-43C5-9CD6-36307D1B935F}">
      <dsp:nvSpPr>
        <dsp:cNvPr id="0" name=""/>
        <dsp:cNvSpPr/>
      </dsp:nvSpPr>
      <dsp:spPr>
        <a:xfrm>
          <a:off x="585598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EAC18-8352-4AFB-BBD9-0AD9084E56B6}">
      <dsp:nvSpPr>
        <dsp:cNvPr id="0" name=""/>
        <dsp:cNvSpPr/>
      </dsp:nvSpPr>
      <dsp:spPr>
        <a:xfrm>
          <a:off x="851389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F9E80-014F-43B7-B492-7ED951BF62BC}">
      <dsp:nvSpPr>
        <dsp:cNvPr id="0" name=""/>
        <dsp:cNvSpPr/>
      </dsp:nvSpPr>
      <dsp:spPr>
        <a:xfrm>
          <a:off x="186912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Substantive- is it worth the time and attention</a:t>
          </a:r>
        </a:p>
      </dsp:txBody>
      <dsp:txXfrm>
        <a:off x="186912" y="2169158"/>
        <a:ext cx="2044543" cy="720000"/>
      </dsp:txXfrm>
    </dsp:sp>
    <dsp:sp modelId="{24443174-57E7-4B30-84CA-9BA6A7F34150}">
      <dsp:nvSpPr>
        <dsp:cNvPr id="0" name=""/>
        <dsp:cNvSpPr/>
      </dsp:nvSpPr>
      <dsp:spPr>
        <a:xfrm>
          <a:off x="2987936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03068-25BB-4CB6-B0D6-0E01EA0441DA}">
      <dsp:nvSpPr>
        <dsp:cNvPr id="0" name=""/>
        <dsp:cNvSpPr/>
      </dsp:nvSpPr>
      <dsp:spPr>
        <a:xfrm>
          <a:off x="3253727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A7920-27AA-4450-A996-21315DB7A2FA}">
      <dsp:nvSpPr>
        <dsp:cNvPr id="0" name=""/>
        <dsp:cNvSpPr/>
      </dsp:nvSpPr>
      <dsp:spPr>
        <a:xfrm>
          <a:off x="2589250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Appropriate to YOU as a speaker</a:t>
          </a:r>
        </a:p>
      </dsp:txBody>
      <dsp:txXfrm>
        <a:off x="2589250" y="2169158"/>
        <a:ext cx="2044543" cy="720000"/>
      </dsp:txXfrm>
    </dsp:sp>
    <dsp:sp modelId="{0AB35DC0-37AC-4E83-80A1-F78170150CE8}">
      <dsp:nvSpPr>
        <dsp:cNvPr id="0" name=""/>
        <dsp:cNvSpPr/>
      </dsp:nvSpPr>
      <dsp:spPr>
        <a:xfrm>
          <a:off x="5390274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0368F-CFAF-447C-A51C-345F98544DD0}">
      <dsp:nvSpPr>
        <dsp:cNvPr id="0" name=""/>
        <dsp:cNvSpPr/>
      </dsp:nvSpPr>
      <dsp:spPr>
        <a:xfrm>
          <a:off x="5656065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E3637-D01B-4DF6-B62F-94B803632E89}">
      <dsp:nvSpPr>
        <dsp:cNvPr id="0" name=""/>
        <dsp:cNvSpPr/>
      </dsp:nvSpPr>
      <dsp:spPr>
        <a:xfrm>
          <a:off x="4991589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Appropriate to your audience </a:t>
          </a:r>
        </a:p>
      </dsp:txBody>
      <dsp:txXfrm>
        <a:off x="4991589" y="2169158"/>
        <a:ext cx="2044543" cy="720000"/>
      </dsp:txXfrm>
    </dsp:sp>
    <dsp:sp modelId="{71F9849A-4B33-4F7F-828A-6AE092A1E205}">
      <dsp:nvSpPr>
        <dsp:cNvPr id="0" name=""/>
        <dsp:cNvSpPr/>
      </dsp:nvSpPr>
      <dsp:spPr>
        <a:xfrm>
          <a:off x="7792613" y="533524"/>
          <a:ext cx="1247171" cy="124717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E5B72-A7F3-4FCB-A3C9-AA9B74D60AA1}">
      <dsp:nvSpPr>
        <dsp:cNvPr id="0" name=""/>
        <dsp:cNvSpPr/>
      </dsp:nvSpPr>
      <dsp:spPr>
        <a:xfrm>
          <a:off x="8058403" y="799314"/>
          <a:ext cx="715590" cy="715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74373-1F15-42DC-BAFB-D5A5DD1170A1}">
      <dsp:nvSpPr>
        <dsp:cNvPr id="0" name=""/>
        <dsp:cNvSpPr/>
      </dsp:nvSpPr>
      <dsp:spPr>
        <a:xfrm>
          <a:off x="7393927" y="2169158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Culturally sensitive </a:t>
          </a:r>
        </a:p>
      </dsp:txBody>
      <dsp:txXfrm>
        <a:off x="7393927" y="2169158"/>
        <a:ext cx="204454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5161A-D959-43B0-9864-EB1874C51AC9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1DCA6-E87C-4E40-99C1-9DD305045F0A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Yourself- what are your interests?</a:t>
          </a:r>
          <a:endParaRPr lang="en-US" sz="1600" kern="1200"/>
        </a:p>
      </dsp:txBody>
      <dsp:txXfrm>
        <a:off x="3316" y="1880174"/>
        <a:ext cx="1687500" cy="675000"/>
      </dsp:txXfrm>
    </dsp:sp>
    <dsp:sp modelId="{AFF8DBD2-B189-4C66-B5EA-5BFAD3C6B599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549ED-243C-4D96-BE67-3083CD751E7B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Brainstorm with others</a:t>
          </a:r>
          <a:endParaRPr lang="en-US" sz="1600" kern="1200"/>
        </a:p>
      </dsp:txBody>
      <dsp:txXfrm>
        <a:off x="1986128" y="1880174"/>
        <a:ext cx="1687500" cy="675000"/>
      </dsp:txXfrm>
    </dsp:sp>
    <dsp:sp modelId="{053A2707-EA0F-4209-89A0-1696B422A82B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DD276-7AE6-4ECB-B4BE-F552060F0042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Surveys- identify errors or points of interest</a:t>
          </a:r>
          <a:endParaRPr lang="en-US" sz="1600" kern="1200"/>
        </a:p>
      </dsp:txBody>
      <dsp:txXfrm>
        <a:off x="3968941" y="1880174"/>
        <a:ext cx="1687500" cy="675000"/>
      </dsp:txXfrm>
    </dsp:sp>
    <dsp:sp modelId="{FBC9815A-B431-420C-9065-620CC7841429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7496F-DFAF-47A9-8C7A-1E6CEA85227E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News items</a:t>
          </a:r>
          <a:endParaRPr lang="en-US" sz="1600" kern="1200"/>
        </a:p>
      </dsp:txBody>
      <dsp:txXfrm>
        <a:off x="5951754" y="1880174"/>
        <a:ext cx="1687500" cy="675000"/>
      </dsp:txXfrm>
    </dsp:sp>
    <dsp:sp modelId="{3B2D49C1-173E-4F53-B588-AACA1CACA880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4BE0B-F455-4139-BF86-34F9069E2866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Topic lists </a:t>
          </a:r>
          <a:endParaRPr lang="en-US" sz="1600" kern="1200"/>
        </a:p>
      </dsp:txBody>
      <dsp:txXfrm>
        <a:off x="7934566" y="1880174"/>
        <a:ext cx="1687500" cy="67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99CA9-6038-4641-A0E7-1FF5C7BAFA90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9B92A-7FE6-0342-AB04-C6C6A2001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66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also helps develop parrel wording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9B92A-7FE6-0342-AB04-C6C6A20012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4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4E48-E804-621C-08FD-F58873B5A6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 4: Select Your Topic, Purpose, &amp; 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29537-DE9E-AFBD-602C-3F1DBEC45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Straight</a:t>
            </a:r>
          </a:p>
        </p:txBody>
      </p:sp>
    </p:spTree>
    <p:extLst>
      <p:ext uri="{BB962C8B-B14F-4D97-AF65-F5344CB8AC3E}">
        <p14:creationId xmlns:p14="http://schemas.microsoft.com/office/powerpoint/2010/main" val="126977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E89D82-54BE-BC0E-1381-8618AE93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Your Topic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41C508-E8EB-2EAF-7D48-390903DEC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734137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965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E89D82-54BE-BC0E-1381-8618AE93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to find a topic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D74D1-C62D-E9D3-97A3-8D4DFC8C3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7516872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40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F5F7-9774-3B07-C4AC-4FFB492D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Limiting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3F22-C10D-3E9B-926E-1AA2BCC8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15751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You will most likely need to narrow your topic at some point</a:t>
            </a:r>
          </a:p>
          <a:p>
            <a:r>
              <a:rPr lang="en-US" sz="2400" dirty="0"/>
              <a:t>Suggestions </a:t>
            </a:r>
          </a:p>
          <a:p>
            <a:pPr lvl="1"/>
            <a:r>
              <a:rPr lang="en-US" sz="2000" dirty="0"/>
              <a:t>Topoi</a:t>
            </a:r>
          </a:p>
          <a:p>
            <a:pPr lvl="2"/>
            <a:r>
              <a:rPr lang="en-US" sz="1800" dirty="0"/>
              <a:t>Ask yourself: Who, what, why, when, where, how, and so</a:t>
            </a:r>
          </a:p>
          <a:p>
            <a:pPr lvl="1"/>
            <a:r>
              <a:rPr lang="en-US" sz="2000" dirty="0"/>
              <a:t>Subdivision </a:t>
            </a:r>
          </a:p>
          <a:p>
            <a:pPr lvl="2"/>
            <a:r>
              <a:rPr lang="en-US" sz="1800" dirty="0"/>
              <a:t>Time</a:t>
            </a:r>
          </a:p>
          <a:p>
            <a:pPr lvl="2"/>
            <a:r>
              <a:rPr lang="en-US" sz="1800" dirty="0"/>
              <a:t>Space</a:t>
            </a:r>
          </a:p>
          <a:p>
            <a:pPr lvl="2"/>
            <a:r>
              <a:rPr lang="en-US" sz="1800" dirty="0"/>
              <a:t>Types </a:t>
            </a:r>
          </a:p>
          <a:p>
            <a:pPr lvl="2"/>
            <a:r>
              <a:rPr lang="en-US" sz="18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139083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2F3EC-9F61-99F6-DABC-EC243235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Topoi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3E412-3DEC-E566-C07D-693B73254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5623" y="1113063"/>
            <a:ext cx="585918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703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5C24E-853E-6C83-7B19-017402E4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Tree Diagrams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EF5E6C-BF89-E7A6-5259-2D51BF0A0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194979"/>
            <a:ext cx="6470907" cy="446492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2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8498-0504-5F2E-41F3-921409CB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B4B04-A512-1C10-B584-64876CE39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Purpose- To inform, to persuade, to introduce, to say farewell</a:t>
            </a:r>
          </a:p>
          <a:p>
            <a:r>
              <a:rPr lang="en-US" dirty="0"/>
              <a:t>Specific purpose</a:t>
            </a:r>
          </a:p>
          <a:p>
            <a:pPr lvl="1"/>
            <a:r>
              <a:rPr lang="en-US" dirty="0"/>
              <a:t>To inform my audience about the tax laws of crypto currency. </a:t>
            </a:r>
          </a:p>
        </p:txBody>
      </p:sp>
    </p:spTree>
    <p:extLst>
      <p:ext uri="{BB962C8B-B14F-4D97-AF65-F5344CB8AC3E}">
        <p14:creationId xmlns:p14="http://schemas.microsoft.com/office/powerpoint/2010/main" val="248845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9D82-54BE-BC0E-1381-8618AE93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51F7-8675-888E-6B6D-C3732077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Thesis- central idea, theme, essence of your speech</a:t>
            </a:r>
          </a:p>
          <a:p>
            <a:r>
              <a:rPr lang="en-US" dirty="0"/>
              <a:t>Needs to contain the contents of the speech in one sentence</a:t>
            </a:r>
          </a:p>
          <a:p>
            <a:r>
              <a:rPr lang="en-US" dirty="0"/>
              <a:t>Ex. Physician-assisted suicide is morally justifiable, and should be universally legalized, because it relieves the suffering of those in pain.</a:t>
            </a:r>
          </a:p>
          <a:p>
            <a:pPr lvl="1"/>
            <a:r>
              <a:rPr lang="en-US" dirty="0"/>
              <a:t>This includes your main points </a:t>
            </a:r>
          </a:p>
          <a:p>
            <a:pPr lvl="2"/>
            <a:r>
              <a:rPr lang="en-US" dirty="0"/>
              <a:t>Physician-assisted suicide is morally justifiable</a:t>
            </a:r>
          </a:p>
          <a:p>
            <a:pPr lvl="2"/>
            <a:r>
              <a:rPr lang="en-US" dirty="0"/>
              <a:t>Physician-assisted suicide should be universally legalized </a:t>
            </a:r>
          </a:p>
          <a:p>
            <a:pPr lvl="2"/>
            <a:r>
              <a:rPr lang="en-US" dirty="0"/>
              <a:t>Physician-assisted suicide relieves the suffering of those in pain </a:t>
            </a:r>
          </a:p>
        </p:txBody>
      </p:sp>
    </p:spTree>
    <p:extLst>
      <p:ext uri="{BB962C8B-B14F-4D97-AF65-F5344CB8AC3E}">
        <p14:creationId xmlns:p14="http://schemas.microsoft.com/office/powerpoint/2010/main" val="68225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9D82-54BE-BC0E-1381-8618AE93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51F7-8675-888E-6B6D-C3732077A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Lets generate our own possible topics and thesis statements now in groups.</a:t>
            </a:r>
          </a:p>
        </p:txBody>
      </p:sp>
    </p:spTree>
    <p:extLst>
      <p:ext uri="{BB962C8B-B14F-4D97-AF65-F5344CB8AC3E}">
        <p14:creationId xmlns:p14="http://schemas.microsoft.com/office/powerpoint/2010/main" val="1001742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</TotalTime>
  <Words>224</Words>
  <Application>Microsoft Macintosh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 Boardroom</vt:lpstr>
      <vt:lpstr>CH 4: Select Your Topic, Purpose, &amp; Thesis</vt:lpstr>
      <vt:lpstr>Your Topic</vt:lpstr>
      <vt:lpstr>How to find a topic </vt:lpstr>
      <vt:lpstr>Limiting topics</vt:lpstr>
      <vt:lpstr>Topoi</vt:lpstr>
      <vt:lpstr>Tree Diagrams </vt:lpstr>
      <vt:lpstr>Purpose Statement</vt:lpstr>
      <vt:lpstr>Thesis Statements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M. Straight</dc:creator>
  <cp:lastModifiedBy>Brandon Straight</cp:lastModifiedBy>
  <cp:revision>3</cp:revision>
  <dcterms:created xsi:type="dcterms:W3CDTF">2022-08-25T20:27:19Z</dcterms:created>
  <dcterms:modified xsi:type="dcterms:W3CDTF">2023-12-15T17:03:55Z</dcterms:modified>
</cp:coreProperties>
</file>